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60" r:id="rId4"/>
    <p:sldId id="262" r:id="rId5"/>
    <p:sldId id="27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A80"/>
    <a:srgbClr val="752F8B"/>
    <a:srgbClr val="69BE28"/>
    <a:srgbClr val="008542"/>
    <a:srgbClr val="F8CB30"/>
    <a:srgbClr val="0066A1"/>
    <a:srgbClr val="E37222"/>
    <a:srgbClr val="FDC82F"/>
    <a:srgbClr val="CC9933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2265"/>
  </p:normalViewPr>
  <p:slideViewPr>
    <p:cSldViewPr snapToGrid="0" snapToObjects="1">
      <p:cViewPr varScale="1">
        <p:scale>
          <a:sx n="127" d="100"/>
          <a:sy n="127" d="100"/>
        </p:scale>
        <p:origin x="2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248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tiff"/><Relationship Id="rId4" Type="http://schemas.openxmlformats.org/officeDocument/2006/relationships/image" Target="../media/image7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" y="643"/>
            <a:ext cx="9142853" cy="514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427706"/>
            <a:ext cx="9143993" cy="72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71" y="0"/>
            <a:ext cx="9152028" cy="51480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52C7CA-EA83-B944-B1F0-983C5EEB09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9829" y="3995022"/>
            <a:ext cx="1010553" cy="782600"/>
          </a:xfrm>
          <a:prstGeom prst="rect">
            <a:avLst/>
          </a:prstGeom>
        </p:spPr>
      </p:pic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DDCB3958-AFEF-7C4B-81B8-BB3384E43F7B}"/>
              </a:ext>
            </a:extLst>
          </p:cNvPr>
          <p:cNvSpPr txBox="1">
            <a:spLocks/>
          </p:cNvSpPr>
          <p:nvPr userDrawn="1"/>
        </p:nvSpPr>
        <p:spPr>
          <a:xfrm>
            <a:off x="385321" y="4605492"/>
            <a:ext cx="48665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66A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928796-E251-3449-BBC2-5C710A484A75}"/>
              </a:ext>
            </a:extLst>
          </p:cNvPr>
          <p:cNvSpPr txBox="1"/>
          <p:nvPr userDrawn="1"/>
        </p:nvSpPr>
        <p:spPr>
          <a:xfrm>
            <a:off x="2183905" y="4499630"/>
            <a:ext cx="32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Connect. Support.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 Inspire.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89B914F-EC03-B24E-AAE2-64A53BCCC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225189"/>
            <a:ext cx="1594221" cy="81093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0311E05-E946-8C49-BAA8-868BC09EB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86" y="1616849"/>
            <a:ext cx="5655208" cy="522983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4A49A7D-E6FE-5344-852D-33C332DAA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13" y="2147926"/>
            <a:ext cx="5629080" cy="483868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Subhead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467477-05DC-6448-9DB4-461F0A6BD11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6872" y="4661068"/>
            <a:ext cx="9143993" cy="49529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3A643-A225-7E41-86F1-61B05EB2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5F9D4-5D67-D543-BC4D-5AD00547B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A625-1BAB-DC4A-8E83-1D568617C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779CE-96A0-D94C-A88F-E2BB83666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3789576" y="1369219"/>
            <a:ext cx="4725775" cy="2844404"/>
          </a:xfrm>
        </p:spPr>
        <p:txBody>
          <a:bodyPr rtlCol="0"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DB3B0-1C65-DF4F-8FEC-87AE9AC83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8650" y="1369219"/>
            <a:ext cx="3886200" cy="2222393"/>
          </a:xfrm>
        </p:spPr>
        <p:txBody>
          <a:bodyPr rtlCol="0"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EC0A-61B7-B94F-903F-DCE2C52D1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/>
          <p:cNvSpPr>
            <a:spLocks noGrp="1"/>
          </p:cNvSpPr>
          <p:nvPr>
            <p:ph type="sldNum" sz="quarter" idx="10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1FE5-8751-5A41-9B57-5853A55FD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0BEFE-55CC-A34A-A372-DBC5A7800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1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731625"/>
            <a:ext cx="3886200" cy="1481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8650" y="1369219"/>
            <a:ext cx="7886700" cy="1269809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9150" y="2731625"/>
            <a:ext cx="3886200" cy="1481998"/>
          </a:xfrm>
        </p:spPr>
        <p:txBody>
          <a:bodyPr rtlCol="0"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B549-F767-EF41-93D4-A073E05F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5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712643" y="1369219"/>
            <a:ext cx="2802707" cy="2844404"/>
          </a:xfrm>
        </p:spPr>
        <p:txBody>
          <a:bodyPr rtlCol="0"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C1238-AB32-E149-9B71-0B8693B67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643"/>
            <a:ext cx="9142853" cy="5142854"/>
          </a:xfrm>
          <a:prstGeom prst="rect">
            <a:avLst/>
          </a:prstGeom>
        </p:spPr>
      </p:pic>
      <p:sp>
        <p:nvSpPr>
          <p:cNvPr id="9" name="Slide Number Placeholder 9"/>
          <p:cNvSpPr txBox="1">
            <a:spLocks/>
          </p:cNvSpPr>
          <p:nvPr userDrawn="1"/>
        </p:nvSpPr>
        <p:spPr>
          <a:xfrm>
            <a:off x="-729234" y="4699345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4649583"/>
            <a:ext cx="9143993" cy="495299"/>
          </a:xfrm>
          <a:prstGeom prst="rect">
            <a:avLst/>
          </a:prstGeom>
        </p:spPr>
      </p:pic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5BC01306-1AEF-0A4E-AEB7-8E74FB83433E}"/>
              </a:ext>
            </a:extLst>
          </p:cNvPr>
          <p:cNvSpPr txBox="1">
            <a:spLocks/>
          </p:cNvSpPr>
          <p:nvPr userDrawn="1"/>
        </p:nvSpPr>
        <p:spPr>
          <a:xfrm>
            <a:off x="385321" y="4605492"/>
            <a:ext cx="48665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66A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FEBC1F-BE60-EA42-BEC5-D7905E09D6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829" y="3995022"/>
            <a:ext cx="1010553" cy="782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4FC459-52EB-7748-BB1B-EC3CF5F7D51C}"/>
              </a:ext>
            </a:extLst>
          </p:cNvPr>
          <p:cNvSpPr txBox="1"/>
          <p:nvPr userDrawn="1"/>
        </p:nvSpPr>
        <p:spPr>
          <a:xfrm>
            <a:off x="2183905" y="4499630"/>
            <a:ext cx="32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Connect. Support.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 Inspire.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5D23D-0AFD-BD4B-86A9-36C293F11D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225189"/>
            <a:ext cx="1594221" cy="8109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1F2527A-3FDF-E44D-AE98-D69F2B31A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86" y="1616849"/>
            <a:ext cx="5655208" cy="522983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EECE634-3EB2-634C-A3DB-6C962A53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13" y="2147926"/>
            <a:ext cx="5629080" cy="483868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-3055"/>
            <a:ext cx="9142855" cy="51428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lide Number Placeholder 9"/>
          <p:cNvSpPr txBox="1">
            <a:spLocks/>
          </p:cNvSpPr>
          <p:nvPr userDrawn="1"/>
        </p:nvSpPr>
        <p:spPr>
          <a:xfrm>
            <a:off x="-729234" y="4699345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7BDF45-2312-0849-AB92-A3A2A66653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4649583"/>
            <a:ext cx="9143993" cy="495299"/>
          </a:xfrm>
          <a:prstGeom prst="rect">
            <a:avLst/>
          </a:prstGeom>
        </p:spPr>
      </p:pic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2358720E-8E24-454D-8C5A-A5451E8E17EA}"/>
              </a:ext>
            </a:extLst>
          </p:cNvPr>
          <p:cNvSpPr txBox="1">
            <a:spLocks/>
          </p:cNvSpPr>
          <p:nvPr userDrawn="1"/>
        </p:nvSpPr>
        <p:spPr>
          <a:xfrm>
            <a:off x="385321" y="4605492"/>
            <a:ext cx="48665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66A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68AA79-0278-D34D-9CFC-46F518E7FE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829" y="3995022"/>
            <a:ext cx="1010553" cy="7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F10570-7F8C-0E4F-A16A-B1DE7699CBE4}"/>
              </a:ext>
            </a:extLst>
          </p:cNvPr>
          <p:cNvSpPr txBox="1"/>
          <p:nvPr userDrawn="1"/>
        </p:nvSpPr>
        <p:spPr>
          <a:xfrm>
            <a:off x="2183905" y="4499630"/>
            <a:ext cx="32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Connect. Support.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 Inspire.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40DBD8-4392-9E40-945E-AD186C1256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225189"/>
            <a:ext cx="1594221" cy="8109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DCF8247-E3C8-BA49-BB15-B0843ED1F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86" y="1616849"/>
            <a:ext cx="5655208" cy="522983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A94300D-12D2-4F48-B742-1E93717B1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13" y="2147926"/>
            <a:ext cx="5629080" cy="483868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Opt 1 Edi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" y="-24633"/>
            <a:ext cx="9142627" cy="5142727"/>
          </a:xfrm>
          <a:prstGeom prst="rect">
            <a:avLst/>
          </a:prstGeom>
          <a:noFill/>
          <a:ln>
            <a:noFill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6230-9B3A-E94A-9D7B-355E467F6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4466EF-5839-6746-8D05-72FFDF7322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4641491"/>
            <a:ext cx="9143993" cy="495299"/>
          </a:xfrm>
          <a:prstGeom prst="rect">
            <a:avLst/>
          </a:prstGeom>
        </p:spPr>
      </p:pic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20798FE3-A265-4A44-8D1B-A7D1FE51E7C1}"/>
              </a:ext>
            </a:extLst>
          </p:cNvPr>
          <p:cNvSpPr txBox="1">
            <a:spLocks/>
          </p:cNvSpPr>
          <p:nvPr userDrawn="1"/>
        </p:nvSpPr>
        <p:spPr>
          <a:xfrm>
            <a:off x="385321" y="4605492"/>
            <a:ext cx="48665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66A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106D89-8DA6-CE4A-BCEC-A6ED478497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829" y="3995022"/>
            <a:ext cx="1010553" cy="782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214CE2-F2C8-AF4A-81EC-89AE72182AC1}"/>
              </a:ext>
            </a:extLst>
          </p:cNvPr>
          <p:cNvSpPr txBox="1"/>
          <p:nvPr userDrawn="1"/>
        </p:nvSpPr>
        <p:spPr>
          <a:xfrm>
            <a:off x="2183905" y="4499630"/>
            <a:ext cx="32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Connect. Support.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 Inspire.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ABD3F7-CEE7-CC44-A296-EB248268DE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225189"/>
            <a:ext cx="1594221" cy="81093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64F3E65-5C4E-D34D-A6A5-35BD96929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86" y="1616849"/>
            <a:ext cx="5655208" cy="522983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D2F7EDC-E93E-8942-87A4-B78614923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13" y="2147926"/>
            <a:ext cx="5629080" cy="483868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 Opt 1 Edi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151B0279-FB5D-B54F-A9A1-3479A36E4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" y="-526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978884-7D8A-884E-A95E-4CC7DA20C9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08735"/>
            <a:ext cx="9143993" cy="443148"/>
          </a:xfrm>
          <a:prstGeom prst="rect">
            <a:avLst/>
          </a:prstGeom>
        </p:spPr>
      </p:pic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BD6BD8A3-AFCF-2544-A113-55572755B0F2}"/>
              </a:ext>
            </a:extLst>
          </p:cNvPr>
          <p:cNvSpPr txBox="1">
            <a:spLocks/>
          </p:cNvSpPr>
          <p:nvPr userDrawn="1"/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66A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>
                <a:solidFill>
                  <a:srgbClr val="752F8B"/>
                </a:solidFill>
              </a:rPr>
              <a:pPr/>
              <a:t>‹#›</a:t>
            </a:fld>
            <a:endParaRPr lang="en-US" sz="900" dirty="0">
              <a:solidFill>
                <a:srgbClr val="752F8B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4E2780-1BB8-4A4A-8CF0-6D206A06D3CA}"/>
              </a:ext>
            </a:extLst>
          </p:cNvPr>
          <p:cNvSpPr txBox="1"/>
          <p:nvPr userDrawn="1"/>
        </p:nvSpPr>
        <p:spPr>
          <a:xfrm>
            <a:off x="2002734" y="4508175"/>
            <a:ext cx="32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92A80"/>
                </a:solidFill>
                <a:latin typeface="+mn-lt"/>
              </a:rPr>
              <a:t>Connect. Support.</a:t>
            </a:r>
            <a:r>
              <a:rPr lang="en-US" baseline="0" dirty="0">
                <a:solidFill>
                  <a:srgbClr val="792A80"/>
                </a:solidFill>
                <a:latin typeface="+mn-lt"/>
              </a:rPr>
              <a:t> Inspire.</a:t>
            </a:r>
            <a:endParaRPr lang="en-US" dirty="0">
              <a:solidFill>
                <a:srgbClr val="792A80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419D11B-59B8-AE43-95C3-5125E0424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5639" y="1815038"/>
            <a:ext cx="7778469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752F8B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3406D23-BB64-C847-AA49-0CFE450EAF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639" y="2407078"/>
            <a:ext cx="7778469" cy="483868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23EC70-8333-DD4E-81A7-F9D19BDDAB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201" y="4189443"/>
            <a:ext cx="797310" cy="631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20DA6-1828-3F42-AE2F-55C5F0D40C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45055" y="4533494"/>
            <a:ext cx="1113349" cy="3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5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582" y="1904246"/>
            <a:ext cx="7778469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752F8B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582" y="2496286"/>
            <a:ext cx="7778469" cy="483868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4D2B00-CDF9-6041-A3DF-3D07767614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62035"/>
            <a:ext cx="9143993" cy="495299"/>
          </a:xfrm>
          <a:prstGeom prst="rect">
            <a:avLst/>
          </a:prstGeom>
        </p:spPr>
      </p:pic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53371FC2-AA6B-4A40-9833-73276AEA0B7A}"/>
              </a:ext>
            </a:extLst>
          </p:cNvPr>
          <p:cNvSpPr txBox="1">
            <a:spLocks/>
          </p:cNvSpPr>
          <p:nvPr userDrawn="1"/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66A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>
                <a:solidFill>
                  <a:srgbClr val="752F8B"/>
                </a:solidFill>
              </a:rPr>
              <a:pPr/>
              <a:t>‹#›</a:t>
            </a:fld>
            <a:endParaRPr lang="en-US" sz="900" dirty="0">
              <a:solidFill>
                <a:srgbClr val="752F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6A85-E58A-B74F-BF6B-8BF4953AF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D7F4-E035-F04D-B83A-CFAC758BE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50645-83BF-4F4B-8BA2-D06B88BA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416719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071562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3" y="4457654"/>
            <a:ext cx="1298366" cy="66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52201" y="4242885"/>
            <a:ext cx="797310" cy="63132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020445" y="4584805"/>
            <a:ext cx="3274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92A80"/>
                </a:solidFill>
                <a:latin typeface="+mn-lt"/>
              </a:rPr>
              <a:t>Connect. Support.</a:t>
            </a:r>
            <a:r>
              <a:rPr lang="en-US" sz="1600" baseline="0" dirty="0">
                <a:solidFill>
                  <a:srgbClr val="792A80"/>
                </a:solidFill>
                <a:latin typeface="+mn-lt"/>
              </a:rPr>
              <a:t> Inspire</a:t>
            </a:r>
            <a:r>
              <a:rPr lang="en-US" sz="1600" baseline="0" dirty="0">
                <a:solidFill>
                  <a:srgbClr val="752F8B"/>
                </a:solidFill>
                <a:latin typeface="+mn-lt"/>
              </a:rPr>
              <a:t>.</a:t>
            </a:r>
            <a:endParaRPr lang="en-US" sz="1600" dirty="0">
              <a:solidFill>
                <a:srgbClr val="752F8B"/>
              </a:solidFill>
              <a:latin typeface="+mn-lt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6D4A8D8-9B37-5E4F-AD83-704DB42C4625}"/>
              </a:ext>
            </a:extLst>
          </p:cNvPr>
          <p:cNvSpPr txBox="1">
            <a:spLocks/>
          </p:cNvSpPr>
          <p:nvPr userDrawn="1"/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66A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900" smtClean="0">
                <a:solidFill>
                  <a:srgbClr val="752F8B"/>
                </a:solidFill>
              </a:rPr>
              <a:pPr/>
              <a:t>‹#›</a:t>
            </a:fld>
            <a:endParaRPr lang="en-US" sz="900" dirty="0">
              <a:solidFill>
                <a:srgbClr val="752F8B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A1512E-D804-E14A-AEE0-89CA3E193A9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645055" y="4533494"/>
            <a:ext cx="1113349" cy="3293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1A63C7-B155-124E-B3A3-E5B8099AEDF3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" y="4700372"/>
            <a:ext cx="9143993" cy="4431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8" r:id="rId2"/>
    <p:sldLayoutId id="2147483721" r:id="rId3"/>
    <p:sldLayoutId id="2147483713" r:id="rId4"/>
    <p:sldLayoutId id="2147483729" r:id="rId5"/>
    <p:sldLayoutId id="2147483703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 kern="1200">
          <a:solidFill>
            <a:srgbClr val="752F8B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917B78-1362-3447-8559-4ACB6B48D7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804408" y="4675587"/>
            <a:ext cx="48577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E57CC8-2C6B-0043-BC89-144897F54A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28274-8DE8-3C43-B71A-05300D1A5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21AC57-63B6-9340-89EA-4E5171DAE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6986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2FC6-EDDE-8148-8E63-66E3CD68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1F312-2FD7-AC47-BBC1-115971001A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7B8C4-004D-8848-A088-34F836368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2C91A-E741-2348-9AB0-04515F9A6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F43C22-1F62-1042-8684-72BD7A56E5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9C4FB-D104-624C-B5B4-51368FA15B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5C5F9D4-5D67-D543-BC4D-5AD00547B8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EF82-6994-3446-BE05-6E3B175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47B0-7576-D047-94B1-26BAA9E21A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F5B0B-6062-BC48-980A-A87CBFF51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5D6DA-1C14-B045-9C67-A144B80DDE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77D594-9EED-CF42-A3F5-22C63E6688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E7E2D-CD24-2B4C-9988-D9A4643C54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5BB9A625-1BAB-DC4A-8E83-1D568617C1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5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9C7D-DCBB-E141-8698-82D9884C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FC97-BAB0-3544-A56E-BCFC4DCB1D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5C67D-8971-AB42-BC7E-B91DAE353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09EBAC-0EC9-0742-B82B-ECF457BF617C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60432-EEAD-AC4E-B886-E64AF052E39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A22AD1-17D0-394A-9012-9FE6D6EF8A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4D4D45-20B0-B848-8492-8CDFB2116C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873779CE-96A0-D94C-A88F-E2BB836669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6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6F44-6A03-4148-91FE-B71C23D3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66152-8D33-5B4C-B7E6-EE82D1AEFA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3A97E-2F9F-CE4A-B775-6A05F3DED6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232F19-356C-3F4C-9E5E-DC97D5D0BF3B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909604-3156-6D4D-B969-FFF7E390CE1A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D95C31-A261-B441-844E-4E8F4F32FA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E435EC-4708-9449-A92A-0483EDC076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873779CE-96A0-D94C-A88F-E2BB836669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0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60B0-3C02-0F41-8D0A-52B096B3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664C2-EEF7-1142-B9F7-91E2AFCC5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01A15EE-D72E-A14D-8265-78AF8ED6716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32F66-AD38-BC45-845B-F152BEF674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F8007-0D31-434B-888D-F6A58CD16F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42DB3B0-1C65-DF4F-8FEC-87AE9AC834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3493-0F26-884B-83ED-AB570B00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EE213-4C4F-0244-83B2-02D8817928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BA560-19C5-9546-9CD8-A9C12142F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BBBE01-B09C-F44B-B263-CDE2A87AEE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48689B-4CF2-9044-ADDE-37FA30485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5396B-9EB0-0440-AC83-BDEA1A81D0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B1EC0A-61B7-B94F-903F-DCE2C52D1C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9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C2FE-BDBC-0E4B-A596-ADCDE242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47FB1-A6B0-E24C-869C-4DC4EF629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96AC2-898F-7841-9D37-A23630FFF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049EDF-F44B-CA4A-9028-FC093DA4E7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7A7824-4475-3443-A376-590D7B8A87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E5366-6976-7641-A262-26B2932FF5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B1EC0A-61B7-B94F-903F-DCE2C52D1C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5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6AEE2-8507-584F-8972-893597CBB5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41FE5-8751-5A41-9B57-5853A55FD1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7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FB9B-8B10-4646-853D-F5618200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C46D7-0B07-4340-A2DF-26F98A0F4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4516A-4164-EF4B-AFA8-510876967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5F26D-A4D8-E846-95DF-44A6369CA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5B5F4D-B1A0-3E41-8403-86C669A4F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A67EC-3F68-1140-9B3B-EE836F1EB3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EF0BEFE-55CC-A34A-A372-DBC5A78008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51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757A-816F-704D-9D71-AB8CEB4F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C3966-ACF6-7947-9F01-2F26EC120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CD219-85D3-4040-9074-ED76B5F18A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C8068C-E8D3-A24B-9B64-42397C488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87EFB3-0941-904C-AB58-038BA5232D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6CCC7-8D29-9742-85DB-48A23F76C7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DABB549-F767-EF41-93D4-A073E05F10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3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B176-79AC-1041-A799-BD253DA13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87EE5-4444-1D4F-BEA7-162514F32F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5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8DAA-71C9-CE45-855F-2E5FFD7D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2B8D1-2524-8E45-8A6F-2A52C3599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25734-5849-7448-8808-8EFC3C0362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3457000-3C18-E648-912B-F97866C6E7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9C350D-9380-B845-9C01-9DC66C810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53A09-603A-424C-B550-58C64DD290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F3AC1238-AB32-E149-9B71-0B8693B67D0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FDB3B-A8C4-E541-B726-7CE751C9E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57CC8-2C6B-0043-BC89-144897F54A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53F0F3-3F71-0F45-B61C-B5AD0C572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73318E-6FCD-7D43-8456-643FD190F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9DAB3-23E3-E449-B14F-9605ED00B73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CAF6230-9B3A-E94A-9D7B-355E467F6D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96EB79-EF15-6849-B744-142A1479E9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8E7C9BE-AA60-E34D-A04E-8DE0A359F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455E-87A3-A04D-9A44-AF94C72BF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7C5A2-7C96-0E41-9898-4F59C7A9C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CAFD-2463-A740-8B69-F7F13E80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0D91-47F6-1E41-9864-D931A7B89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99B24-349E-584D-836C-F6D38687F1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94AC7-8CEE-C049-BBAA-C122E4BE870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2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24F4-B24C-B34C-8BF8-EAE66577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8A895-F537-6B4D-B17E-76E9EFEFC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3E23F-5D60-994F-80D3-FB5CF8130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D11ED-C69C-B943-8B7B-5B34598236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F696A-B317-4245-80B1-550897E0B5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9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B8EF-A252-FD4E-8306-1ED2EEBC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DF5C-31B6-4B4F-84C5-E394D35D0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CBB43-84E9-AF43-ABD1-AE5FEA36C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B868-9B34-ED41-A3CC-9C186C726B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C4EF9-A18D-D94D-8919-E0FCD43C68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250645-83BF-4F4B-8BA2-D06B88BA2F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6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9778-D9EE-3046-B64F-D65DEFCE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ABAB2-5621-EE4C-9ECB-CDB14A8DD7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2A580-5E5F-B74E-A388-6AB7EC393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0C9ABF-5126-EF44-83F7-F56E62443FE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438DBD-63A9-C746-952A-0034147565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47F57-6436-5F40-95D5-A17490ABE6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443A643-A225-7E41-86F1-61B05EB2C0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408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742E8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17526</TotalTime>
  <Words>22</Words>
  <Application>Microsoft Macintosh PowerPoint</Application>
  <PresentationFormat>On-screen Show (16:9)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LucidaGrande</vt:lpstr>
      <vt:lpstr>Wingdings</vt:lpstr>
      <vt:lpstr>Theme 1</vt:lpstr>
      <vt:lpstr>Title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161</cp:revision>
  <cp:lastPrinted>2018-07-26T20:03:17Z</cp:lastPrinted>
  <dcterms:created xsi:type="dcterms:W3CDTF">2016-10-24T19:53:01Z</dcterms:created>
  <dcterms:modified xsi:type="dcterms:W3CDTF">2019-02-05T13:40:36Z</dcterms:modified>
</cp:coreProperties>
</file>