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 showSpecialPlsOnTitleSld="0">
  <p:sldMasterIdLst>
    <p:sldMasterId id="2147483660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</p:sldIdLst>
  <p:sldSz cy="10287000" cx="18288000"/>
  <p:notesSz cx="6858000" cy="9144000"/>
  <p:embeddedFontLst>
    <p:embeddedFont>
      <p:font typeface="Montserrat"/>
      <p:bold r:id="rId11"/>
      <p:boldItalic r:id="rId12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1D7ABBD4-C714-4C5B-8557-673764CDAD13}">
  <a:tblStyle styleId="{1D7ABBD4-C714-4C5B-8557-673764CDAD13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Montserrat-bold.fntdata"/><Relationship Id="rId10" Type="http://schemas.openxmlformats.org/officeDocument/2006/relationships/slide" Target="slides/slide4.xml"/><Relationship Id="rId12" Type="http://schemas.openxmlformats.org/officeDocument/2006/relationships/font" Target="fonts/Montserrat-boldItalic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slide" Target="slides/slide3.xml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7" name="Google Shape;87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g32b357180ce_9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3" name="Google Shape;113;g32b357180ce_9_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g32b32bdb6c6_0_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9" name="Google Shape;129;g32b32bdb6c6_0_4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g32b357180ce_9_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6" name="Google Shape;146;g32b357180ce_9_18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" name="Google Shape;14;p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1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1"/>
          <p:cNvSpPr txBox="1"/>
          <p:nvPr>
            <p:ph idx="1" type="body"/>
          </p:nvPr>
        </p:nvSpPr>
        <p:spPr>
          <a:xfrm rot="5400000">
            <a:off x="2309019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2"/>
          <p:cNvSpPr txBox="1"/>
          <p:nvPr>
            <p:ph type="title"/>
          </p:nvPr>
        </p:nvSpPr>
        <p:spPr>
          <a:xfrm rot="5400000">
            <a:off x="4732338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2"/>
          <p:cNvSpPr txBox="1"/>
          <p:nvPr>
            <p:ph idx="1" type="body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 Blank">
  <p:cSld name="Title Only Blank"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3"/>
          <p:cNvSpPr txBox="1"/>
          <p:nvPr>
            <p:ph type="title"/>
          </p:nvPr>
        </p:nvSpPr>
        <p:spPr>
          <a:xfrm>
            <a:off x="1257300" y="417908"/>
            <a:ext cx="15773400" cy="8310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00" lIns="182850" spcFirstLastPara="1" rIns="182850" wrap="square" tIns="914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82" name="Google Shape;82;p13"/>
          <p:cNvSpPr txBox="1"/>
          <p:nvPr>
            <p:ph idx="1" type="body"/>
          </p:nvPr>
        </p:nvSpPr>
        <p:spPr>
          <a:xfrm>
            <a:off x="1257300" y="2290814"/>
            <a:ext cx="15773400" cy="6362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00" lIns="182850" spcFirstLastPara="1" rIns="182850" wrap="square" tIns="91400">
            <a:noAutofit/>
          </a:bodyPr>
          <a:lstStyle>
            <a:lvl1pPr indent="-457200" lvl="0" marL="457200" algn="l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SzPts val="3600"/>
              <a:buChar char="▸"/>
              <a:defRPr/>
            </a:lvl1pPr>
            <a:lvl2pPr indent="-457200" lvl="1" marL="9144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3600"/>
              <a:buChar char="-"/>
              <a:defRPr/>
            </a:lvl2pPr>
            <a:lvl3pPr indent="-457200" lvl="2" marL="13716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3600"/>
              <a:buChar char="•"/>
              <a:defRPr/>
            </a:lvl3pPr>
            <a:lvl4pPr indent="-457200" lvl="3" marL="18288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3600"/>
              <a:buChar char="▪"/>
              <a:defRPr/>
            </a:lvl4pPr>
            <a:lvl5pPr indent="-457200" lvl="4" marL="22860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3600"/>
              <a:buChar char="o"/>
              <a:defRPr/>
            </a:lvl5pPr>
            <a:lvl6pPr indent="-457200" lvl="5" marL="2743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3600"/>
              <a:buChar char="•"/>
              <a:defRPr/>
            </a:lvl6pPr>
            <a:lvl7pPr indent="-457200" lvl="6" marL="32004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3600"/>
              <a:buChar char="•"/>
              <a:defRPr/>
            </a:lvl7pPr>
            <a:lvl8pPr indent="-457200" lvl="7" marL="36576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3600"/>
              <a:buChar char="•"/>
              <a:defRPr/>
            </a:lvl8pPr>
            <a:lvl9pPr indent="-457200" lvl="8" marL="41148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3600"/>
              <a:buChar char="•"/>
              <a:defRPr/>
            </a:lvl9pPr>
          </a:lstStyle>
          <a:p/>
        </p:txBody>
      </p:sp>
      <p:sp>
        <p:nvSpPr>
          <p:cNvPr id="83" name="Google Shape;83;p13"/>
          <p:cNvSpPr txBox="1"/>
          <p:nvPr>
            <p:ph idx="2" type="body"/>
          </p:nvPr>
        </p:nvSpPr>
        <p:spPr>
          <a:xfrm>
            <a:off x="1257300" y="1243764"/>
            <a:ext cx="15773400" cy="577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00" lIns="182850" spcFirstLastPara="1" rIns="182850" wrap="square" tIns="914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SzPts val="3600"/>
              <a:buNone/>
              <a:defRPr b="1" i="1" sz="3600">
                <a:solidFill>
                  <a:srgbClr val="7F7F7F"/>
                </a:solidFill>
              </a:defRPr>
            </a:lvl1pPr>
            <a:lvl2pPr indent="-457200" lvl="1" marL="9144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3600"/>
              <a:buChar char="-"/>
              <a:defRPr/>
            </a:lvl2pPr>
            <a:lvl3pPr indent="-457200" lvl="2" marL="13716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3600"/>
              <a:buChar char="•"/>
              <a:defRPr/>
            </a:lvl3pPr>
            <a:lvl4pPr indent="-457200" lvl="3" marL="18288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3600"/>
              <a:buChar char="▪"/>
              <a:defRPr/>
            </a:lvl4pPr>
            <a:lvl5pPr indent="-457200" lvl="4" marL="22860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3600"/>
              <a:buChar char="o"/>
              <a:defRPr/>
            </a:lvl5pPr>
            <a:lvl6pPr indent="-457200" lvl="5" marL="2743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3600"/>
              <a:buChar char="•"/>
              <a:defRPr/>
            </a:lvl6pPr>
            <a:lvl7pPr indent="-457200" lvl="6" marL="32004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3600"/>
              <a:buChar char="•"/>
              <a:defRPr/>
            </a:lvl7pPr>
            <a:lvl8pPr indent="-457200" lvl="7" marL="36576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3600"/>
              <a:buChar char="•"/>
              <a:defRPr/>
            </a:lvl8pPr>
            <a:lvl9pPr indent="-457200" lvl="8" marL="41148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3600"/>
              <a:buChar char="•"/>
              <a:defRPr/>
            </a:lvl9pPr>
          </a:lstStyle>
          <a:p/>
        </p:txBody>
      </p:sp>
      <p:sp>
        <p:nvSpPr>
          <p:cNvPr id="84" name="Google Shape;84;p13"/>
          <p:cNvSpPr txBox="1"/>
          <p:nvPr>
            <p:ph idx="12" type="sldNum"/>
          </p:nvPr>
        </p:nvSpPr>
        <p:spPr>
          <a:xfrm>
            <a:off x="-1608816" y="9351174"/>
            <a:ext cx="971400" cy="547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00" lIns="182850" spcFirstLastPara="1" rIns="182850" wrap="square" tIns="91400">
            <a:noAutofit/>
          </a:bodyPr>
          <a:lstStyle>
            <a:lvl1pPr indent="0" lvl="0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3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8" name="Google Shape;18;p3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3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3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4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4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" name="Google Shape;24;p4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4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4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5"/>
          <p:cNvSpPr txBox="1"/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b="1" sz="4000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5"/>
          <p:cNvSpPr txBox="1"/>
          <p:nvPr>
            <p:ph idx="1" type="body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indent="-228600" lvl="1" marL="9144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0" name="Google Shape;30;p5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5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5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6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6"/>
          <p:cNvSpPr txBox="1"/>
          <p:nvPr>
            <p:ph idx="1" type="body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6" name="Google Shape;36;p6"/>
          <p:cNvSpPr txBox="1"/>
          <p:nvPr>
            <p:ph idx="2" type="body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7" name="Google Shape;37;p6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6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6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7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7"/>
          <p:cNvSpPr txBox="1"/>
          <p:nvPr>
            <p:ph idx="1" type="body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3" name="Google Shape;43;p7"/>
          <p:cNvSpPr txBox="1"/>
          <p:nvPr>
            <p:ph idx="2" type="body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4" name="Google Shape;44;p7"/>
          <p:cNvSpPr txBox="1"/>
          <p:nvPr>
            <p:ph idx="3" type="body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5" name="Google Shape;45;p7"/>
          <p:cNvSpPr txBox="1"/>
          <p:nvPr>
            <p:ph idx="4" type="body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6" name="Google Shape;46;p7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7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7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8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8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8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8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/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9"/>
          <p:cNvSpPr txBox="1"/>
          <p:nvPr>
            <p:ph idx="1" type="body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indent="-381000" lvl="2" marL="1371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indent="-355600" lvl="4" marL="22860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indent="-355600" lvl="5" marL="27432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9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58" name="Google Shape;58;p9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9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9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0"/>
          <p:cNvSpPr txBox="1"/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0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0"/>
          <p:cNvSpPr txBox="1"/>
          <p:nvPr>
            <p:ph idx="1" type="body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65" name="Google Shape;65;p10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0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0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theme" Target="../theme/theme2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6.jpg"/><Relationship Id="rId4" Type="http://schemas.openxmlformats.org/officeDocument/2006/relationships/image" Target="../media/image2.jpg"/><Relationship Id="rId5" Type="http://schemas.openxmlformats.org/officeDocument/2006/relationships/image" Target="../media/image1.png"/><Relationship Id="rId6" Type="http://schemas.openxmlformats.org/officeDocument/2006/relationships/image" Target="../media/image3.png"/><Relationship Id="rId7" Type="http://schemas.openxmlformats.org/officeDocument/2006/relationships/image" Target="../media/image4.png"/><Relationship Id="rId8" Type="http://schemas.openxmlformats.org/officeDocument/2006/relationships/image" Target="../media/image5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Relationship Id="rId4" Type="http://schemas.openxmlformats.org/officeDocument/2006/relationships/image" Target="../media/image3.png"/><Relationship Id="rId5" Type="http://schemas.openxmlformats.org/officeDocument/2006/relationships/image" Target="../media/image4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Relationship Id="rId4" Type="http://schemas.openxmlformats.org/officeDocument/2006/relationships/image" Target="../media/image3.png"/><Relationship Id="rId5" Type="http://schemas.openxmlformats.org/officeDocument/2006/relationships/image" Target="../media/image4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4"/>
          <p:cNvSpPr/>
          <p:nvPr/>
        </p:nvSpPr>
        <p:spPr>
          <a:xfrm>
            <a:off x="0" y="11430"/>
            <a:ext cx="18288000" cy="10264140"/>
          </a:xfrm>
          <a:custGeom>
            <a:rect b="b" l="l" r="r" t="t"/>
            <a:pathLst>
              <a:path extrusionOk="0" h="10264140" w="18288000">
                <a:moveTo>
                  <a:pt x="0" y="0"/>
                </a:moveTo>
                <a:lnTo>
                  <a:pt x="18288000" y="0"/>
                </a:lnTo>
                <a:lnTo>
                  <a:pt x="18288000" y="10264140"/>
                </a:lnTo>
                <a:lnTo>
                  <a:pt x="0" y="10264140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grpSp>
        <p:nvGrpSpPr>
          <p:cNvPr id="90" name="Google Shape;90;p14"/>
          <p:cNvGrpSpPr/>
          <p:nvPr/>
        </p:nvGrpSpPr>
        <p:grpSpPr>
          <a:xfrm>
            <a:off x="0" y="-144650"/>
            <a:ext cx="18288233" cy="10472610"/>
            <a:chOff x="0" y="-38100"/>
            <a:chExt cx="4876862" cy="2758200"/>
          </a:xfrm>
        </p:grpSpPr>
        <p:sp>
          <p:nvSpPr>
            <p:cNvPr id="91" name="Google Shape;91;p14"/>
            <p:cNvSpPr/>
            <p:nvPr/>
          </p:nvSpPr>
          <p:spPr>
            <a:xfrm>
              <a:off x="0" y="0"/>
              <a:ext cx="4876862" cy="2720084"/>
            </a:xfrm>
            <a:custGeom>
              <a:rect b="b" l="l" r="r" t="t"/>
              <a:pathLst>
                <a:path extrusionOk="0" h="2720084" w="4876862">
                  <a:moveTo>
                    <a:pt x="0" y="0"/>
                  </a:moveTo>
                  <a:lnTo>
                    <a:pt x="4876862" y="0"/>
                  </a:lnTo>
                  <a:lnTo>
                    <a:pt x="4876862" y="2720084"/>
                  </a:lnTo>
                  <a:lnTo>
                    <a:pt x="0" y="2720084"/>
                  </a:lnTo>
                  <a:close/>
                </a:path>
              </a:pathLst>
            </a:custGeom>
            <a:solidFill>
              <a:srgbClr val="00629B">
                <a:alpha val="51760"/>
              </a:srgbClr>
            </a:solidFill>
            <a:ln>
              <a:noFill/>
            </a:ln>
          </p:spPr>
        </p:sp>
        <p:sp>
          <p:nvSpPr>
            <p:cNvPr id="92" name="Google Shape;92;p14"/>
            <p:cNvSpPr txBox="1"/>
            <p:nvPr/>
          </p:nvSpPr>
          <p:spPr>
            <a:xfrm>
              <a:off x="0" y="-38100"/>
              <a:ext cx="4876800" cy="2758200"/>
            </a:xfrm>
            <a:prstGeom prst="rect">
              <a:avLst/>
            </a:prstGeom>
            <a:solidFill>
              <a:srgbClr val="00629B">
                <a:alpha val="51760"/>
              </a:srgbClr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47722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93" name="Google Shape;93;p14"/>
          <p:cNvSpPr/>
          <p:nvPr/>
        </p:nvSpPr>
        <p:spPr>
          <a:xfrm>
            <a:off x="12649849" y="5219912"/>
            <a:ext cx="3956304" cy="3626961"/>
          </a:xfrm>
          <a:custGeom>
            <a:rect b="b" l="l" r="r" t="t"/>
            <a:pathLst>
              <a:path extrusionOk="0" h="698500" w="812800">
                <a:moveTo>
                  <a:pt x="812800" y="349250"/>
                </a:moveTo>
                <a:lnTo>
                  <a:pt x="609600" y="698500"/>
                </a:lnTo>
                <a:lnTo>
                  <a:pt x="203200" y="698500"/>
                </a:lnTo>
                <a:lnTo>
                  <a:pt x="0" y="349250"/>
                </a:lnTo>
                <a:lnTo>
                  <a:pt x="203200" y="0"/>
                </a:lnTo>
                <a:lnTo>
                  <a:pt x="609600" y="0"/>
                </a:lnTo>
                <a:lnTo>
                  <a:pt x="812800" y="34925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-14492" r="-14491" t="0"/>
            </a:stretch>
          </a:blipFill>
          <a:ln cap="sq" cmpd="sng" w="190500">
            <a:solidFill>
              <a:srgbClr val="F5F5F5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94" name="Google Shape;94;p14"/>
          <p:cNvSpPr/>
          <p:nvPr/>
        </p:nvSpPr>
        <p:spPr>
          <a:xfrm>
            <a:off x="782508" y="8765675"/>
            <a:ext cx="1270292" cy="985251"/>
          </a:xfrm>
          <a:custGeom>
            <a:rect b="b" l="l" r="r" t="t"/>
            <a:pathLst>
              <a:path extrusionOk="0" h="985251" w="1270292">
                <a:moveTo>
                  <a:pt x="0" y="0"/>
                </a:moveTo>
                <a:lnTo>
                  <a:pt x="1270292" y="0"/>
                </a:lnTo>
                <a:lnTo>
                  <a:pt x="1270292" y="985250"/>
                </a:lnTo>
                <a:lnTo>
                  <a:pt x="0" y="985250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5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grpSp>
        <p:nvGrpSpPr>
          <p:cNvPr id="95" name="Google Shape;95;p14"/>
          <p:cNvGrpSpPr/>
          <p:nvPr/>
        </p:nvGrpSpPr>
        <p:grpSpPr>
          <a:xfrm>
            <a:off x="0" y="9763856"/>
            <a:ext cx="18288000" cy="434743"/>
            <a:chOff x="0" y="-38100"/>
            <a:chExt cx="4816593" cy="114500"/>
          </a:xfrm>
        </p:grpSpPr>
        <p:sp>
          <p:nvSpPr>
            <p:cNvPr id="96" name="Google Shape;96;p14"/>
            <p:cNvSpPr/>
            <p:nvPr/>
          </p:nvSpPr>
          <p:spPr>
            <a:xfrm>
              <a:off x="0" y="0"/>
              <a:ext cx="4816592" cy="76400"/>
            </a:xfrm>
            <a:custGeom>
              <a:rect b="b" l="l" r="r" t="t"/>
              <a:pathLst>
                <a:path extrusionOk="0" h="76400" w="4816592">
                  <a:moveTo>
                    <a:pt x="0" y="0"/>
                  </a:moveTo>
                  <a:lnTo>
                    <a:pt x="4816592" y="0"/>
                  </a:lnTo>
                  <a:lnTo>
                    <a:pt x="4816592" y="76400"/>
                  </a:lnTo>
                  <a:lnTo>
                    <a:pt x="0" y="76400"/>
                  </a:lnTo>
                  <a:close/>
                </a:path>
              </a:pathLst>
            </a:custGeom>
            <a:solidFill>
              <a:srgbClr val="00629B"/>
            </a:solidFill>
            <a:ln>
              <a:noFill/>
            </a:ln>
          </p:spPr>
        </p:sp>
        <p:sp>
          <p:nvSpPr>
            <p:cNvPr id="97" name="Google Shape;97;p14"/>
            <p:cNvSpPr txBox="1"/>
            <p:nvPr/>
          </p:nvSpPr>
          <p:spPr>
            <a:xfrm>
              <a:off x="0" y="-38100"/>
              <a:ext cx="4816593" cy="114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47722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98" name="Google Shape;98;p14"/>
          <p:cNvSpPr/>
          <p:nvPr/>
        </p:nvSpPr>
        <p:spPr>
          <a:xfrm>
            <a:off x="15764358" y="8919929"/>
            <a:ext cx="2281156" cy="676743"/>
          </a:xfrm>
          <a:custGeom>
            <a:rect b="b" l="l" r="r" t="t"/>
            <a:pathLst>
              <a:path extrusionOk="0" h="676743" w="2281156">
                <a:moveTo>
                  <a:pt x="0" y="0"/>
                </a:moveTo>
                <a:lnTo>
                  <a:pt x="2281156" y="0"/>
                </a:lnTo>
                <a:lnTo>
                  <a:pt x="2281156" y="676742"/>
                </a:lnTo>
                <a:lnTo>
                  <a:pt x="0" y="676742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6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grpSp>
        <p:nvGrpSpPr>
          <p:cNvPr id="99" name="Google Shape;99;p14"/>
          <p:cNvGrpSpPr/>
          <p:nvPr/>
        </p:nvGrpSpPr>
        <p:grpSpPr>
          <a:xfrm>
            <a:off x="0" y="9893076"/>
            <a:ext cx="18288000" cy="434743"/>
            <a:chOff x="0" y="-38100"/>
            <a:chExt cx="4816593" cy="114500"/>
          </a:xfrm>
        </p:grpSpPr>
        <p:sp>
          <p:nvSpPr>
            <p:cNvPr id="100" name="Google Shape;100;p14"/>
            <p:cNvSpPr/>
            <p:nvPr/>
          </p:nvSpPr>
          <p:spPr>
            <a:xfrm>
              <a:off x="0" y="0"/>
              <a:ext cx="4816592" cy="76400"/>
            </a:xfrm>
            <a:custGeom>
              <a:rect b="b" l="l" r="r" t="t"/>
              <a:pathLst>
                <a:path extrusionOk="0" h="76400" w="4816592">
                  <a:moveTo>
                    <a:pt x="0" y="0"/>
                  </a:moveTo>
                  <a:lnTo>
                    <a:pt x="4816592" y="0"/>
                  </a:lnTo>
                  <a:lnTo>
                    <a:pt x="4816592" y="76400"/>
                  </a:lnTo>
                  <a:lnTo>
                    <a:pt x="0" y="76400"/>
                  </a:lnTo>
                  <a:close/>
                </a:path>
              </a:pathLst>
            </a:custGeom>
            <a:solidFill>
              <a:srgbClr val="6B1C7B"/>
            </a:solidFill>
            <a:ln>
              <a:noFill/>
            </a:ln>
          </p:spPr>
        </p:sp>
        <p:sp>
          <p:nvSpPr>
            <p:cNvPr id="101" name="Google Shape;101;p14"/>
            <p:cNvSpPr txBox="1"/>
            <p:nvPr/>
          </p:nvSpPr>
          <p:spPr>
            <a:xfrm>
              <a:off x="0" y="-38100"/>
              <a:ext cx="4816593" cy="114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47722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02" name="Google Shape;102;p14"/>
          <p:cNvSpPr txBox="1"/>
          <p:nvPr/>
        </p:nvSpPr>
        <p:spPr>
          <a:xfrm>
            <a:off x="2494897" y="9355557"/>
            <a:ext cx="6039600" cy="408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4004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652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CONNECT. SUPPORT. INSPIRE</a:t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103" name="Google Shape;103;p14"/>
          <p:cNvGrpSpPr/>
          <p:nvPr/>
        </p:nvGrpSpPr>
        <p:grpSpPr>
          <a:xfrm rot="2561784">
            <a:off x="-507426" y="9554073"/>
            <a:ext cx="1601475" cy="854302"/>
            <a:chOff x="0" y="0"/>
            <a:chExt cx="812800" cy="711200"/>
          </a:xfrm>
        </p:grpSpPr>
        <p:sp>
          <p:nvSpPr>
            <p:cNvPr id="104" name="Google Shape;104;p14"/>
            <p:cNvSpPr/>
            <p:nvPr/>
          </p:nvSpPr>
          <p:spPr>
            <a:xfrm>
              <a:off x="0" y="0"/>
              <a:ext cx="812800" cy="711200"/>
            </a:xfrm>
            <a:custGeom>
              <a:rect b="b" l="l" r="r" t="t"/>
              <a:pathLst>
                <a:path extrusionOk="0" h="711200" w="812800">
                  <a:moveTo>
                    <a:pt x="406400" y="711200"/>
                  </a:moveTo>
                  <a:lnTo>
                    <a:pt x="812800" y="0"/>
                  </a:lnTo>
                  <a:lnTo>
                    <a:pt x="0" y="0"/>
                  </a:lnTo>
                  <a:lnTo>
                    <a:pt x="406400" y="711200"/>
                  </a:lnTo>
                  <a:close/>
                </a:path>
              </a:pathLst>
            </a:custGeom>
            <a:solidFill>
              <a:srgbClr val="6B1C7B"/>
            </a:solidFill>
            <a:ln>
              <a:noFill/>
            </a:ln>
          </p:spPr>
        </p:sp>
        <p:sp>
          <p:nvSpPr>
            <p:cNvPr id="105" name="Google Shape;105;p14"/>
            <p:cNvSpPr txBox="1"/>
            <p:nvPr/>
          </p:nvSpPr>
          <p:spPr>
            <a:xfrm>
              <a:off x="127000" y="12700"/>
              <a:ext cx="558900" cy="368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47722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06" name="Google Shape;106;p14"/>
          <p:cNvSpPr txBox="1"/>
          <p:nvPr/>
        </p:nvSpPr>
        <p:spPr>
          <a:xfrm>
            <a:off x="922575" y="2125950"/>
            <a:ext cx="10283400" cy="3207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Title</a:t>
            </a:r>
            <a:endParaRPr sz="11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63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Affinity Group/Student Branch Affinity Group Name</a:t>
            </a:r>
            <a:endParaRPr sz="63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63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07" name="Google Shape;107;p14" title="WIE Day 2025 Logo  (1).png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1171500" y="477975"/>
            <a:ext cx="2951025" cy="2951025"/>
          </a:xfrm>
          <a:prstGeom prst="rect">
            <a:avLst/>
          </a:prstGeom>
          <a:noFill/>
          <a:ln>
            <a:noFill/>
          </a:ln>
        </p:spPr>
      </p:pic>
      <p:sp>
        <p:nvSpPr>
          <p:cNvPr id="108" name="Google Shape;108;p14"/>
          <p:cNvSpPr/>
          <p:nvPr/>
        </p:nvSpPr>
        <p:spPr>
          <a:xfrm>
            <a:off x="8827875" y="648050"/>
            <a:ext cx="8845200" cy="3866100"/>
          </a:xfrm>
          <a:prstGeom prst="round2DiagRect">
            <a:avLst>
              <a:gd fmla="val 16667" name="adj1"/>
              <a:gd fmla="val 0" name="adj2"/>
            </a:avLst>
          </a:prstGeom>
          <a:solidFill>
            <a:srgbClr val="00629B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9" name="Google Shape;109;p14"/>
          <p:cNvSpPr/>
          <p:nvPr/>
        </p:nvSpPr>
        <p:spPr>
          <a:xfrm>
            <a:off x="8534500" y="1280750"/>
            <a:ext cx="8845200" cy="3866100"/>
          </a:xfrm>
          <a:prstGeom prst="round2DiagRect">
            <a:avLst>
              <a:gd fmla="val 16667" name="adj1"/>
              <a:gd fmla="val 0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10" name="Google Shape;110;p14" title="WIE Day Group Image.JPG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9011963" y="1561573"/>
            <a:ext cx="7890276" cy="33407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5" name="Google Shape;115;p15"/>
          <p:cNvGrpSpPr/>
          <p:nvPr/>
        </p:nvGrpSpPr>
        <p:grpSpPr>
          <a:xfrm rot="2561784">
            <a:off x="-508601" y="8843498"/>
            <a:ext cx="1601475" cy="854302"/>
            <a:chOff x="0" y="0"/>
            <a:chExt cx="812800" cy="711200"/>
          </a:xfrm>
        </p:grpSpPr>
        <p:sp>
          <p:nvSpPr>
            <p:cNvPr id="116" name="Google Shape;116;p15"/>
            <p:cNvSpPr/>
            <p:nvPr/>
          </p:nvSpPr>
          <p:spPr>
            <a:xfrm>
              <a:off x="0" y="0"/>
              <a:ext cx="812800" cy="711200"/>
            </a:xfrm>
            <a:custGeom>
              <a:rect b="b" l="l" r="r" t="t"/>
              <a:pathLst>
                <a:path extrusionOk="0" h="711200" w="812800">
                  <a:moveTo>
                    <a:pt x="406400" y="711200"/>
                  </a:moveTo>
                  <a:lnTo>
                    <a:pt x="812800" y="0"/>
                  </a:lnTo>
                  <a:lnTo>
                    <a:pt x="0" y="0"/>
                  </a:lnTo>
                  <a:lnTo>
                    <a:pt x="406400" y="711200"/>
                  </a:lnTo>
                  <a:close/>
                </a:path>
              </a:pathLst>
            </a:custGeom>
            <a:solidFill>
              <a:srgbClr val="6B1C7B"/>
            </a:solidFill>
            <a:ln>
              <a:noFill/>
            </a:ln>
          </p:spPr>
        </p:sp>
        <p:sp>
          <p:nvSpPr>
            <p:cNvPr id="117" name="Google Shape;117;p15"/>
            <p:cNvSpPr txBox="1"/>
            <p:nvPr/>
          </p:nvSpPr>
          <p:spPr>
            <a:xfrm>
              <a:off x="127000" y="12700"/>
              <a:ext cx="558900" cy="368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47722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18" name="Google Shape;118;p15"/>
          <p:cNvGrpSpPr/>
          <p:nvPr/>
        </p:nvGrpSpPr>
        <p:grpSpPr>
          <a:xfrm>
            <a:off x="-62" y="8560451"/>
            <a:ext cx="18288118" cy="2015149"/>
            <a:chOff x="0" y="-38100"/>
            <a:chExt cx="4816592" cy="114600"/>
          </a:xfrm>
        </p:grpSpPr>
        <p:sp>
          <p:nvSpPr>
            <p:cNvPr id="119" name="Google Shape;119;p15"/>
            <p:cNvSpPr/>
            <p:nvPr/>
          </p:nvSpPr>
          <p:spPr>
            <a:xfrm>
              <a:off x="0" y="0"/>
              <a:ext cx="4816592" cy="76400"/>
            </a:xfrm>
            <a:custGeom>
              <a:rect b="b" l="l" r="r" t="t"/>
              <a:pathLst>
                <a:path extrusionOk="0" h="76400" w="4816592">
                  <a:moveTo>
                    <a:pt x="0" y="0"/>
                  </a:moveTo>
                  <a:lnTo>
                    <a:pt x="4816592" y="0"/>
                  </a:lnTo>
                  <a:lnTo>
                    <a:pt x="4816592" y="76400"/>
                  </a:lnTo>
                  <a:lnTo>
                    <a:pt x="0" y="76400"/>
                  </a:lnTo>
                  <a:close/>
                </a:path>
              </a:pathLst>
            </a:custGeom>
            <a:solidFill>
              <a:srgbClr val="6B1C7B"/>
            </a:solidFill>
            <a:ln>
              <a:noFill/>
            </a:ln>
          </p:spPr>
        </p:sp>
        <p:sp>
          <p:nvSpPr>
            <p:cNvPr id="120" name="Google Shape;120;p15"/>
            <p:cNvSpPr txBox="1"/>
            <p:nvPr/>
          </p:nvSpPr>
          <p:spPr>
            <a:xfrm>
              <a:off x="0" y="-38100"/>
              <a:ext cx="4816500" cy="11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47722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21" name="Google Shape;121;p15"/>
          <p:cNvSpPr/>
          <p:nvPr/>
        </p:nvSpPr>
        <p:spPr>
          <a:xfrm>
            <a:off x="476126" y="9447463"/>
            <a:ext cx="1133736" cy="876873"/>
          </a:xfrm>
          <a:custGeom>
            <a:rect b="b" l="l" r="r" t="t"/>
            <a:pathLst>
              <a:path extrusionOk="0" h="985251" w="1270292">
                <a:moveTo>
                  <a:pt x="0" y="0"/>
                </a:moveTo>
                <a:lnTo>
                  <a:pt x="1270292" y="0"/>
                </a:lnTo>
                <a:lnTo>
                  <a:pt x="1270292" y="985250"/>
                </a:lnTo>
                <a:lnTo>
                  <a:pt x="0" y="985250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22" name="Google Shape;122;p15"/>
          <p:cNvSpPr/>
          <p:nvPr/>
        </p:nvSpPr>
        <p:spPr>
          <a:xfrm>
            <a:off x="15730508" y="9547529"/>
            <a:ext cx="2281156" cy="676743"/>
          </a:xfrm>
          <a:custGeom>
            <a:rect b="b" l="l" r="r" t="t"/>
            <a:pathLst>
              <a:path extrusionOk="0" h="676743" w="2281156">
                <a:moveTo>
                  <a:pt x="0" y="0"/>
                </a:moveTo>
                <a:lnTo>
                  <a:pt x="2281156" y="0"/>
                </a:lnTo>
                <a:lnTo>
                  <a:pt x="2281156" y="676742"/>
                </a:lnTo>
                <a:lnTo>
                  <a:pt x="0" y="676742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23" name="Google Shape;123;p15"/>
          <p:cNvSpPr txBox="1"/>
          <p:nvPr/>
        </p:nvSpPr>
        <p:spPr>
          <a:xfrm>
            <a:off x="1890972" y="9878707"/>
            <a:ext cx="6039600" cy="408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4004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652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CONNECT. SUPPORT. INSPIRE</a:t>
            </a:r>
            <a:endParaRPr/>
          </a:p>
        </p:txBody>
      </p:sp>
      <p:sp>
        <p:nvSpPr>
          <p:cNvPr id="124" name="Google Shape;124;p15"/>
          <p:cNvSpPr txBox="1"/>
          <p:nvPr/>
        </p:nvSpPr>
        <p:spPr>
          <a:xfrm>
            <a:off x="931250" y="3977150"/>
            <a:ext cx="7668600" cy="2547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6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Header</a:t>
            </a:r>
            <a:endParaRPr sz="6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5" name="Google Shape;125;p15"/>
          <p:cNvSpPr txBox="1"/>
          <p:nvPr/>
        </p:nvSpPr>
        <p:spPr>
          <a:xfrm>
            <a:off x="931250" y="5984500"/>
            <a:ext cx="4130400" cy="2304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3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Description</a:t>
            </a:r>
            <a:endParaRPr sz="43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26" name="Google Shape;126;p15" title="WIE Day 2025 Logo  (1).png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782950" y="296697"/>
            <a:ext cx="2281175" cy="22811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1" name="Google Shape;131;p16"/>
          <p:cNvGrpSpPr/>
          <p:nvPr/>
        </p:nvGrpSpPr>
        <p:grpSpPr>
          <a:xfrm rot="2561784">
            <a:off x="-508601" y="8843498"/>
            <a:ext cx="1601475" cy="854302"/>
            <a:chOff x="0" y="0"/>
            <a:chExt cx="812800" cy="711200"/>
          </a:xfrm>
        </p:grpSpPr>
        <p:sp>
          <p:nvSpPr>
            <p:cNvPr id="132" name="Google Shape;132;p16"/>
            <p:cNvSpPr/>
            <p:nvPr/>
          </p:nvSpPr>
          <p:spPr>
            <a:xfrm>
              <a:off x="0" y="0"/>
              <a:ext cx="812800" cy="711200"/>
            </a:xfrm>
            <a:custGeom>
              <a:rect b="b" l="l" r="r" t="t"/>
              <a:pathLst>
                <a:path extrusionOk="0" h="711200" w="812800">
                  <a:moveTo>
                    <a:pt x="406400" y="711200"/>
                  </a:moveTo>
                  <a:lnTo>
                    <a:pt x="812800" y="0"/>
                  </a:lnTo>
                  <a:lnTo>
                    <a:pt x="0" y="0"/>
                  </a:lnTo>
                  <a:lnTo>
                    <a:pt x="406400" y="711200"/>
                  </a:lnTo>
                  <a:close/>
                </a:path>
              </a:pathLst>
            </a:custGeom>
            <a:solidFill>
              <a:srgbClr val="6B1C7B"/>
            </a:solidFill>
            <a:ln>
              <a:noFill/>
            </a:ln>
          </p:spPr>
        </p:sp>
        <p:sp>
          <p:nvSpPr>
            <p:cNvPr id="133" name="Google Shape;133;p16"/>
            <p:cNvSpPr txBox="1"/>
            <p:nvPr/>
          </p:nvSpPr>
          <p:spPr>
            <a:xfrm>
              <a:off x="127000" y="12700"/>
              <a:ext cx="558900" cy="368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47722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34" name="Google Shape;134;p16"/>
          <p:cNvGrpSpPr/>
          <p:nvPr/>
        </p:nvGrpSpPr>
        <p:grpSpPr>
          <a:xfrm>
            <a:off x="-62" y="8560451"/>
            <a:ext cx="18288118" cy="2015149"/>
            <a:chOff x="0" y="-38100"/>
            <a:chExt cx="4816592" cy="114600"/>
          </a:xfrm>
        </p:grpSpPr>
        <p:sp>
          <p:nvSpPr>
            <p:cNvPr id="135" name="Google Shape;135;p16"/>
            <p:cNvSpPr/>
            <p:nvPr/>
          </p:nvSpPr>
          <p:spPr>
            <a:xfrm>
              <a:off x="0" y="0"/>
              <a:ext cx="4816592" cy="76400"/>
            </a:xfrm>
            <a:custGeom>
              <a:rect b="b" l="l" r="r" t="t"/>
              <a:pathLst>
                <a:path extrusionOk="0" h="76400" w="4816592">
                  <a:moveTo>
                    <a:pt x="0" y="0"/>
                  </a:moveTo>
                  <a:lnTo>
                    <a:pt x="4816592" y="0"/>
                  </a:lnTo>
                  <a:lnTo>
                    <a:pt x="4816592" y="76400"/>
                  </a:lnTo>
                  <a:lnTo>
                    <a:pt x="0" y="76400"/>
                  </a:lnTo>
                  <a:close/>
                </a:path>
              </a:pathLst>
            </a:custGeom>
            <a:solidFill>
              <a:srgbClr val="6B1C7B"/>
            </a:solidFill>
            <a:ln>
              <a:noFill/>
            </a:ln>
          </p:spPr>
        </p:sp>
        <p:sp>
          <p:nvSpPr>
            <p:cNvPr id="136" name="Google Shape;136;p16"/>
            <p:cNvSpPr txBox="1"/>
            <p:nvPr/>
          </p:nvSpPr>
          <p:spPr>
            <a:xfrm>
              <a:off x="0" y="-38100"/>
              <a:ext cx="4816500" cy="11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47722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37" name="Google Shape;137;p16"/>
          <p:cNvSpPr/>
          <p:nvPr/>
        </p:nvSpPr>
        <p:spPr>
          <a:xfrm>
            <a:off x="476126" y="9447463"/>
            <a:ext cx="1133736" cy="876873"/>
          </a:xfrm>
          <a:custGeom>
            <a:rect b="b" l="l" r="r" t="t"/>
            <a:pathLst>
              <a:path extrusionOk="0" h="985251" w="1270292">
                <a:moveTo>
                  <a:pt x="0" y="0"/>
                </a:moveTo>
                <a:lnTo>
                  <a:pt x="1270292" y="0"/>
                </a:lnTo>
                <a:lnTo>
                  <a:pt x="1270292" y="985250"/>
                </a:lnTo>
                <a:lnTo>
                  <a:pt x="0" y="985250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38" name="Google Shape;138;p16"/>
          <p:cNvSpPr/>
          <p:nvPr/>
        </p:nvSpPr>
        <p:spPr>
          <a:xfrm>
            <a:off x="15730508" y="9547529"/>
            <a:ext cx="2281156" cy="676743"/>
          </a:xfrm>
          <a:custGeom>
            <a:rect b="b" l="l" r="r" t="t"/>
            <a:pathLst>
              <a:path extrusionOk="0" h="676743" w="2281156">
                <a:moveTo>
                  <a:pt x="0" y="0"/>
                </a:moveTo>
                <a:lnTo>
                  <a:pt x="2281156" y="0"/>
                </a:lnTo>
                <a:lnTo>
                  <a:pt x="2281156" y="676742"/>
                </a:lnTo>
                <a:lnTo>
                  <a:pt x="0" y="676742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39" name="Google Shape;139;p16"/>
          <p:cNvSpPr txBox="1"/>
          <p:nvPr/>
        </p:nvSpPr>
        <p:spPr>
          <a:xfrm>
            <a:off x="1890972" y="9878707"/>
            <a:ext cx="6039600" cy="408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4004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652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CONNECT. SUPPORT. INSPIRE</a:t>
            </a:r>
            <a:endParaRPr/>
          </a:p>
        </p:txBody>
      </p:sp>
      <p:graphicFrame>
        <p:nvGraphicFramePr>
          <p:cNvPr id="140" name="Google Shape;140;p16"/>
          <p:cNvGraphicFramePr/>
          <p:nvPr/>
        </p:nvGraphicFramePr>
        <p:xfrm>
          <a:off x="952500" y="166990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{1D7ABBD4-C714-4C5B-8557-673764CDAD13}</a:tableStyleId>
              </a:tblPr>
              <a:tblGrid>
                <a:gridCol w="8191500"/>
                <a:gridCol w="8191500"/>
              </a:tblGrid>
              <a:tr h="49985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4000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Event</a:t>
                      </a:r>
                      <a:endParaRPr b="1" sz="4000">
                        <a:solidFill>
                          <a:schemeClr val="lt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629B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629B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629B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629B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629B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4000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Status/Description</a:t>
                      </a:r>
                      <a:endParaRPr b="1" sz="4000">
                        <a:solidFill>
                          <a:schemeClr val="lt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629B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solidFill>
                      <a:srgbClr val="00629B"/>
                    </a:solidFill>
                  </a:tcPr>
                </a:tc>
              </a:tr>
              <a:tr h="20330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T cap="flat" cmpd="sng" w="9525">
                      <a:solidFill>
                        <a:srgbClr val="00629B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</a:tr>
              <a:tr h="20330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</a:tr>
              <a:tr h="20330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</a:tr>
            </a:tbl>
          </a:graphicData>
        </a:graphic>
      </p:graphicFrame>
      <p:sp>
        <p:nvSpPr>
          <p:cNvPr id="141" name="Google Shape;141;p16"/>
          <p:cNvSpPr/>
          <p:nvPr/>
        </p:nvSpPr>
        <p:spPr>
          <a:xfrm>
            <a:off x="15844900" y="243775"/>
            <a:ext cx="1490700" cy="11988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latin typeface="Calibri"/>
                <a:ea typeface="Calibri"/>
                <a:cs typeface="Calibri"/>
                <a:sym typeface="Calibri"/>
              </a:rPr>
              <a:t>Event Related Image</a:t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2" name="Google Shape;142;p16"/>
          <p:cNvSpPr txBox="1"/>
          <p:nvPr/>
        </p:nvSpPr>
        <p:spPr>
          <a:xfrm>
            <a:off x="7748050" y="243625"/>
            <a:ext cx="3382500" cy="1198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6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Header</a:t>
            </a:r>
            <a:endParaRPr sz="6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43" name="Google Shape;143;p16" title="WIE Day 2025 Logo  (1).png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696850" y="215950"/>
            <a:ext cx="1373200" cy="1373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8" name="Google Shape;148;p17"/>
          <p:cNvGrpSpPr/>
          <p:nvPr/>
        </p:nvGrpSpPr>
        <p:grpSpPr>
          <a:xfrm rot="2561784">
            <a:off x="-508601" y="8843498"/>
            <a:ext cx="1601475" cy="854302"/>
            <a:chOff x="0" y="0"/>
            <a:chExt cx="812800" cy="711200"/>
          </a:xfrm>
        </p:grpSpPr>
        <p:sp>
          <p:nvSpPr>
            <p:cNvPr id="149" name="Google Shape;149;p17"/>
            <p:cNvSpPr/>
            <p:nvPr/>
          </p:nvSpPr>
          <p:spPr>
            <a:xfrm>
              <a:off x="0" y="0"/>
              <a:ext cx="812800" cy="711200"/>
            </a:xfrm>
            <a:custGeom>
              <a:rect b="b" l="l" r="r" t="t"/>
              <a:pathLst>
                <a:path extrusionOk="0" h="711200" w="812800">
                  <a:moveTo>
                    <a:pt x="406400" y="711200"/>
                  </a:moveTo>
                  <a:lnTo>
                    <a:pt x="812800" y="0"/>
                  </a:lnTo>
                  <a:lnTo>
                    <a:pt x="0" y="0"/>
                  </a:lnTo>
                  <a:lnTo>
                    <a:pt x="406400" y="711200"/>
                  </a:lnTo>
                  <a:close/>
                </a:path>
              </a:pathLst>
            </a:custGeom>
            <a:solidFill>
              <a:srgbClr val="6B1C7B"/>
            </a:solidFill>
            <a:ln>
              <a:noFill/>
            </a:ln>
          </p:spPr>
        </p:sp>
        <p:sp>
          <p:nvSpPr>
            <p:cNvPr id="150" name="Google Shape;150;p17"/>
            <p:cNvSpPr txBox="1"/>
            <p:nvPr/>
          </p:nvSpPr>
          <p:spPr>
            <a:xfrm>
              <a:off x="127000" y="12700"/>
              <a:ext cx="558900" cy="368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47722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51" name="Google Shape;151;p17"/>
          <p:cNvGrpSpPr/>
          <p:nvPr/>
        </p:nvGrpSpPr>
        <p:grpSpPr>
          <a:xfrm>
            <a:off x="-62" y="8560451"/>
            <a:ext cx="18288118" cy="2015149"/>
            <a:chOff x="0" y="-38100"/>
            <a:chExt cx="4816592" cy="114600"/>
          </a:xfrm>
        </p:grpSpPr>
        <p:sp>
          <p:nvSpPr>
            <p:cNvPr id="152" name="Google Shape;152;p17"/>
            <p:cNvSpPr/>
            <p:nvPr/>
          </p:nvSpPr>
          <p:spPr>
            <a:xfrm>
              <a:off x="0" y="0"/>
              <a:ext cx="4816592" cy="76400"/>
            </a:xfrm>
            <a:custGeom>
              <a:rect b="b" l="l" r="r" t="t"/>
              <a:pathLst>
                <a:path extrusionOk="0" h="76400" w="4816592">
                  <a:moveTo>
                    <a:pt x="0" y="0"/>
                  </a:moveTo>
                  <a:lnTo>
                    <a:pt x="4816592" y="0"/>
                  </a:lnTo>
                  <a:lnTo>
                    <a:pt x="4816592" y="76400"/>
                  </a:lnTo>
                  <a:lnTo>
                    <a:pt x="0" y="76400"/>
                  </a:lnTo>
                  <a:close/>
                </a:path>
              </a:pathLst>
            </a:custGeom>
            <a:solidFill>
              <a:srgbClr val="6B1C7B"/>
            </a:solidFill>
            <a:ln>
              <a:noFill/>
            </a:ln>
          </p:spPr>
        </p:sp>
        <p:sp>
          <p:nvSpPr>
            <p:cNvPr id="153" name="Google Shape;153;p17"/>
            <p:cNvSpPr txBox="1"/>
            <p:nvPr/>
          </p:nvSpPr>
          <p:spPr>
            <a:xfrm>
              <a:off x="0" y="-38100"/>
              <a:ext cx="4816500" cy="11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47722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54" name="Google Shape;154;p17"/>
          <p:cNvSpPr/>
          <p:nvPr/>
        </p:nvSpPr>
        <p:spPr>
          <a:xfrm>
            <a:off x="476126" y="9447463"/>
            <a:ext cx="1133736" cy="876873"/>
          </a:xfrm>
          <a:custGeom>
            <a:rect b="b" l="l" r="r" t="t"/>
            <a:pathLst>
              <a:path extrusionOk="0" h="985251" w="1270292">
                <a:moveTo>
                  <a:pt x="0" y="0"/>
                </a:moveTo>
                <a:lnTo>
                  <a:pt x="1270292" y="0"/>
                </a:lnTo>
                <a:lnTo>
                  <a:pt x="1270292" y="985250"/>
                </a:lnTo>
                <a:lnTo>
                  <a:pt x="0" y="985250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55" name="Google Shape;155;p17"/>
          <p:cNvSpPr/>
          <p:nvPr/>
        </p:nvSpPr>
        <p:spPr>
          <a:xfrm>
            <a:off x="15730508" y="9547529"/>
            <a:ext cx="2281156" cy="676743"/>
          </a:xfrm>
          <a:custGeom>
            <a:rect b="b" l="l" r="r" t="t"/>
            <a:pathLst>
              <a:path extrusionOk="0" h="676743" w="2281156">
                <a:moveTo>
                  <a:pt x="0" y="0"/>
                </a:moveTo>
                <a:lnTo>
                  <a:pt x="2281156" y="0"/>
                </a:lnTo>
                <a:lnTo>
                  <a:pt x="2281156" y="676742"/>
                </a:lnTo>
                <a:lnTo>
                  <a:pt x="0" y="676742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56" name="Google Shape;156;p17"/>
          <p:cNvSpPr txBox="1"/>
          <p:nvPr/>
        </p:nvSpPr>
        <p:spPr>
          <a:xfrm>
            <a:off x="1890972" y="9878707"/>
            <a:ext cx="6039600" cy="408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4004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652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CONNECT. SUPPORT. INSPIRE</a:t>
            </a:r>
            <a:endParaRPr/>
          </a:p>
        </p:txBody>
      </p:sp>
      <p:sp>
        <p:nvSpPr>
          <p:cNvPr id="157" name="Google Shape;157;p17"/>
          <p:cNvSpPr txBox="1"/>
          <p:nvPr/>
        </p:nvSpPr>
        <p:spPr>
          <a:xfrm>
            <a:off x="823650" y="2223163"/>
            <a:ext cx="16640700" cy="5995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43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43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Thank you!</a:t>
            </a:r>
            <a:endParaRPr sz="7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43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43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